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95" r:id="rId2"/>
    <p:sldId id="296" r:id="rId3"/>
    <p:sldId id="297" r:id="rId4"/>
    <p:sldId id="298" r:id="rId5"/>
    <p:sldId id="299" r:id="rId6"/>
    <p:sldId id="300" r:id="rId7"/>
    <p:sldId id="301" r:id="rId8"/>
    <p:sldId id="302" r:id="rId9"/>
    <p:sldId id="303" r:id="rId10"/>
    <p:sldId id="304" r:id="rId11"/>
    <p:sldId id="30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807"/>
  </p:normalViewPr>
  <p:slideViewPr>
    <p:cSldViewPr snapToGrid="0" showGuides="1">
      <p:cViewPr varScale="1">
        <p:scale>
          <a:sx n="107" d="100"/>
          <a:sy n="107" d="100"/>
        </p:scale>
        <p:origin x="1664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13F37-2CEA-584C-AD39-B7BC23173757}" type="datetimeFigureOut">
              <a:rPr lang="en-US" smtClean="0"/>
              <a:t>11/15/22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D01A-1952-5742-9A76-DCA238568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33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13F37-2CEA-584C-AD39-B7BC23173757}" type="datetimeFigureOut">
              <a:rPr lang="en-US" smtClean="0"/>
              <a:t>11/15/22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D01A-1952-5742-9A76-DCA238568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656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13F37-2CEA-584C-AD39-B7BC23173757}" type="datetimeFigureOut">
              <a:rPr lang="en-US" smtClean="0"/>
              <a:t>11/15/22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D01A-1952-5742-9A76-DCA238568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122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13F37-2CEA-584C-AD39-B7BC23173757}" type="datetimeFigureOut">
              <a:rPr lang="en-US" smtClean="0"/>
              <a:t>11/15/22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D01A-1952-5742-9A76-DCA238568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627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13F37-2CEA-584C-AD39-B7BC23173757}" type="datetimeFigureOut">
              <a:rPr lang="en-US" smtClean="0"/>
              <a:t>11/15/22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D01A-1952-5742-9A76-DCA238568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436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13F37-2CEA-584C-AD39-B7BC23173757}" type="datetimeFigureOut">
              <a:rPr lang="en-US" smtClean="0"/>
              <a:t>11/15/22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D01A-1952-5742-9A76-DCA238568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689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13F37-2CEA-584C-AD39-B7BC23173757}" type="datetimeFigureOut">
              <a:rPr lang="en-US" smtClean="0"/>
              <a:t>11/15/22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D01A-1952-5742-9A76-DCA238568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772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13F37-2CEA-584C-AD39-B7BC23173757}" type="datetimeFigureOut">
              <a:rPr lang="en-US" smtClean="0"/>
              <a:t>11/15/22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D01A-1952-5742-9A76-DCA238568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518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13F37-2CEA-584C-AD39-B7BC23173757}" type="datetimeFigureOut">
              <a:rPr lang="en-US" smtClean="0"/>
              <a:t>11/15/22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D01A-1952-5742-9A76-DCA238568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85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13F37-2CEA-584C-AD39-B7BC23173757}" type="datetimeFigureOut">
              <a:rPr lang="en-US" smtClean="0"/>
              <a:t>11/15/22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D01A-1952-5742-9A76-DCA238568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092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13F37-2CEA-584C-AD39-B7BC23173757}" type="datetimeFigureOut">
              <a:rPr lang="en-US" smtClean="0"/>
              <a:t>11/15/22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D01A-1952-5742-9A76-DCA238568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800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13F37-2CEA-584C-AD39-B7BC23173757}" type="datetimeFigureOut">
              <a:rPr lang="en-US" smtClean="0"/>
              <a:t>11/15/22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6D01A-1952-5742-9A76-DCA238568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32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35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73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474" name="Subtitle 5"/>
          <p:cNvSpPr txBox="1">
            <a:spLocks noGrp="1"/>
          </p:cNvSpPr>
          <p:nvPr>
            <p:ph type="body" sz="half" idx="1"/>
          </p:nvPr>
        </p:nvSpPr>
        <p:spPr>
          <a:xfrm>
            <a:off x="914400" y="5043884"/>
            <a:ext cx="7543800" cy="1731021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spcBef>
                <a:spcPts val="0"/>
              </a:spcBef>
              <a:defRPr sz="3000">
                <a:solidFill>
                  <a:srgbClr val="1B167D"/>
                </a:solidFill>
                <a:effectLst>
                  <a:outerShdw blurRad="50800" dist="39000" dir="5460000" rotWithShape="0">
                    <a:srgbClr val="000000">
                      <a:alpha val="38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Love of Jesus healed my soul</a:t>
            </a:r>
          </a:p>
          <a:p>
            <a:pPr>
              <a:lnSpc>
                <a:spcPct val="90000"/>
              </a:lnSpc>
              <a:spcBef>
                <a:spcPts val="0"/>
              </a:spcBef>
              <a:defRPr sz="3000">
                <a:solidFill>
                  <a:srgbClr val="1B167D"/>
                </a:solidFill>
                <a:effectLst>
                  <a:outerShdw blurRad="50800" dist="39000" dir="5460000" rotWithShape="0">
                    <a:srgbClr val="000000">
                      <a:alpha val="38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Broken life made whole.</a:t>
            </a:r>
          </a:p>
          <a:p>
            <a:pPr>
              <a:lnSpc>
                <a:spcPct val="90000"/>
              </a:lnSpc>
              <a:spcBef>
                <a:spcPts val="0"/>
              </a:spcBef>
              <a:defRPr sz="3000">
                <a:solidFill>
                  <a:srgbClr val="1B167D"/>
                </a:solidFill>
                <a:effectLst>
                  <a:outerShdw blurRad="50800" dist="39000" dir="5460000" rotWithShape="0">
                    <a:srgbClr val="000000">
                      <a:alpha val="38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Bright hope rekindled my spirit </a:t>
            </a:r>
          </a:p>
          <a:p>
            <a:pPr>
              <a:lnSpc>
                <a:spcPct val="90000"/>
              </a:lnSpc>
              <a:spcBef>
                <a:spcPts val="0"/>
              </a:spcBef>
              <a:defRPr sz="3000">
                <a:solidFill>
                  <a:srgbClr val="1B167D"/>
                </a:solidFill>
                <a:effectLst>
                  <a:outerShdw blurRad="50800" dist="39000" dir="5460000" rotWithShape="0">
                    <a:srgbClr val="000000">
                      <a:alpha val="38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Boldly open myself up anew.</a:t>
            </a:r>
          </a:p>
        </p:txBody>
      </p:sp>
      <p:sp>
        <p:nvSpPr>
          <p:cNvPr id="3475" name="Title 3"/>
          <p:cNvSpPr txBox="1">
            <a:spLocks noGrp="1"/>
          </p:cNvSpPr>
          <p:nvPr>
            <p:ph type="title"/>
          </p:nvPr>
        </p:nvSpPr>
        <p:spPr>
          <a:xfrm>
            <a:off x="597071" y="622300"/>
            <a:ext cx="8534401" cy="4408389"/>
          </a:xfrm>
          <a:prstGeom prst="rect">
            <a:avLst/>
          </a:prstGeom>
        </p:spPr>
        <p:txBody>
          <a:bodyPr/>
          <a:lstStyle/>
          <a:p>
            <a:pPr defTabSz="896111">
              <a:defRPr sz="6076">
                <a:ln w="9525" cap="flat">
                  <a:solidFill>
                    <a:srgbClr val="00B050"/>
                  </a:solidFill>
                  <a:prstDash val="solid"/>
                  <a:round/>
                </a:ln>
                <a:solidFill>
                  <a:srgbClr val="A614C7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耶穌的爱醫治了我的心</a:t>
            </a:r>
            <a:br/>
            <a:r>
              <a:t>破碎的生命完整起來</a:t>
            </a:r>
            <a:br/>
            <a:r>
              <a:t>心中又燃起光明的期待</a:t>
            </a:r>
            <a:br/>
            <a:r>
              <a:t>再一次勇敢將自己敞開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77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478" name="Subtitle 5"/>
          <p:cNvSpPr txBox="1">
            <a:spLocks noGrp="1"/>
          </p:cNvSpPr>
          <p:nvPr>
            <p:ph type="body" sz="quarter" idx="1"/>
          </p:nvPr>
        </p:nvSpPr>
        <p:spPr>
          <a:xfrm>
            <a:off x="914400" y="5194300"/>
            <a:ext cx="7543800" cy="1597819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defTabSz="868680">
              <a:lnSpc>
                <a:spcPct val="90000"/>
              </a:lnSpc>
              <a:spcBef>
                <a:spcPts val="0"/>
              </a:spcBef>
              <a:defRPr sz="2850">
                <a:solidFill>
                  <a:srgbClr val="1B167D"/>
                </a:solidFill>
                <a:effectLst>
                  <a:outerShdw blurRad="48260" dist="37050" dir="5460000" rotWithShape="0">
                    <a:srgbClr val="000000">
                      <a:alpha val="38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Oh, Love of Jesus, strengthen my heart</a:t>
            </a:r>
          </a:p>
          <a:p>
            <a:pPr defTabSz="868680">
              <a:lnSpc>
                <a:spcPct val="90000"/>
              </a:lnSpc>
              <a:spcBef>
                <a:spcPts val="0"/>
              </a:spcBef>
              <a:defRPr sz="2850">
                <a:solidFill>
                  <a:srgbClr val="1B167D"/>
                </a:solidFill>
                <a:effectLst>
                  <a:outerShdw blurRad="48260" dist="37050" dir="5460000" rotWithShape="0">
                    <a:srgbClr val="000000">
                      <a:alpha val="38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Let the wings of faith soar </a:t>
            </a:r>
          </a:p>
          <a:p>
            <a:pPr defTabSz="868680">
              <a:lnSpc>
                <a:spcPct val="90000"/>
              </a:lnSpc>
              <a:spcBef>
                <a:spcPts val="0"/>
              </a:spcBef>
              <a:defRPr sz="2850">
                <a:solidFill>
                  <a:srgbClr val="1B167D"/>
                </a:solidFill>
                <a:effectLst>
                  <a:outerShdw blurRad="48260" dist="37050" dir="5460000" rotWithShape="0">
                    <a:srgbClr val="000000">
                      <a:alpha val="38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Over every mountain and valley</a:t>
            </a:r>
          </a:p>
          <a:p>
            <a:pPr defTabSz="868680">
              <a:lnSpc>
                <a:spcPct val="90000"/>
              </a:lnSpc>
              <a:spcBef>
                <a:spcPts val="0"/>
              </a:spcBef>
              <a:defRPr sz="2850">
                <a:solidFill>
                  <a:srgbClr val="1B167D"/>
                </a:solidFill>
                <a:effectLst>
                  <a:outerShdw blurRad="48260" dist="37050" dir="5460000" rotWithShape="0">
                    <a:srgbClr val="000000">
                      <a:alpha val="38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Thank you Jesus for healing Love!</a:t>
            </a:r>
          </a:p>
        </p:txBody>
      </p:sp>
      <p:sp>
        <p:nvSpPr>
          <p:cNvPr id="3479" name="Title 3"/>
          <p:cNvSpPr txBox="1">
            <a:spLocks noGrp="1"/>
          </p:cNvSpPr>
          <p:nvPr>
            <p:ph type="title"/>
          </p:nvPr>
        </p:nvSpPr>
        <p:spPr>
          <a:xfrm>
            <a:off x="597071" y="622300"/>
            <a:ext cx="8534401" cy="4408389"/>
          </a:xfrm>
          <a:prstGeom prst="rect">
            <a:avLst/>
          </a:prstGeom>
        </p:spPr>
        <p:txBody>
          <a:bodyPr/>
          <a:lstStyle/>
          <a:p>
            <a:pPr defTabSz="896111">
              <a:defRPr sz="6076">
                <a:ln w="9525" cap="flat">
                  <a:solidFill>
                    <a:srgbClr val="00B050"/>
                  </a:solidFill>
                  <a:prstDash val="solid"/>
                  <a:round/>
                </a:ln>
                <a:solidFill>
                  <a:srgbClr val="A614C7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耶穌的愛剛強了我的心 </a:t>
            </a:r>
            <a:br/>
            <a:r>
              <a:t>信心的翅膀再飛起來</a:t>
            </a:r>
            <a:br/>
            <a:r>
              <a:t>飛越每一座高山和低谷</a:t>
            </a:r>
            <a:br/>
            <a:r>
              <a:t>感謝耶穌 醫治的愛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37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438" name="Subtitle 5"/>
          <p:cNvSpPr txBox="1">
            <a:spLocks noGrp="1"/>
          </p:cNvSpPr>
          <p:nvPr>
            <p:ph type="body" sz="quarter" idx="1"/>
          </p:nvPr>
        </p:nvSpPr>
        <p:spPr>
          <a:xfrm>
            <a:off x="914400" y="5194300"/>
            <a:ext cx="7543800" cy="1505149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defRPr sz="3000">
                <a:solidFill>
                  <a:srgbClr val="1B167D"/>
                </a:solidFill>
                <a:effectLst>
                  <a:outerShdw blurRad="50800" dist="39000" dir="5460000" rotWithShape="0">
                    <a:srgbClr val="000000">
                      <a:alpha val="38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Out of deep valley You led me.</a:t>
            </a:r>
          </a:p>
          <a:p>
            <a:pPr>
              <a:lnSpc>
                <a:spcPct val="90000"/>
              </a:lnSpc>
              <a:spcBef>
                <a:spcPts val="0"/>
              </a:spcBef>
              <a:defRPr sz="3000">
                <a:solidFill>
                  <a:srgbClr val="1B167D"/>
                </a:solidFill>
                <a:effectLst>
                  <a:outerShdw blurRad="50800" dist="39000" dir="5460000" rotWithShape="0">
                    <a:srgbClr val="000000">
                      <a:alpha val="38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 stumbled and tumbled, </a:t>
            </a:r>
          </a:p>
          <a:p>
            <a:pPr>
              <a:lnSpc>
                <a:spcPct val="90000"/>
              </a:lnSpc>
              <a:spcBef>
                <a:spcPts val="0"/>
              </a:spcBef>
              <a:defRPr sz="3000">
                <a:solidFill>
                  <a:srgbClr val="1B167D"/>
                </a:solidFill>
                <a:effectLst>
                  <a:outerShdw blurRad="50800" dist="39000" dir="5460000" rotWithShape="0">
                    <a:srgbClr val="000000">
                      <a:alpha val="38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You helped me stand up.</a:t>
            </a:r>
          </a:p>
        </p:txBody>
      </p:sp>
      <p:pic>
        <p:nvPicPr>
          <p:cNvPr id="3439" name="Picture 2" descr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712" y="158750"/>
            <a:ext cx="2097088" cy="2127250"/>
          </a:xfrm>
          <a:prstGeom prst="rect">
            <a:avLst/>
          </a:prstGeom>
          <a:ln w="12700">
            <a:miter lim="400000"/>
          </a:ln>
        </p:spPr>
      </p:pic>
      <p:sp>
        <p:nvSpPr>
          <p:cNvPr id="3440" name="Title 3"/>
          <p:cNvSpPr txBox="1">
            <a:spLocks noGrp="1"/>
          </p:cNvSpPr>
          <p:nvPr>
            <p:ph type="title"/>
          </p:nvPr>
        </p:nvSpPr>
        <p:spPr>
          <a:xfrm>
            <a:off x="597071" y="622300"/>
            <a:ext cx="8534401" cy="4408389"/>
          </a:xfrm>
          <a:prstGeom prst="rect">
            <a:avLst/>
          </a:prstGeom>
        </p:spPr>
        <p:txBody>
          <a:bodyPr/>
          <a:lstStyle/>
          <a:p>
            <a:pPr defTabSz="896111">
              <a:defRPr sz="6076">
                <a:ln w="9525" cap="flat">
                  <a:solidFill>
                    <a:srgbClr val="00B050"/>
                  </a:solidFill>
                  <a:prstDash val="solid"/>
                  <a:round/>
                </a:ln>
                <a:solidFill>
                  <a:srgbClr val="A614C7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在泥濘深谷中 </a:t>
            </a:r>
            <a:br/>
            <a:r>
              <a:t>你領我走出來</a:t>
            </a:r>
            <a:br/>
            <a:r>
              <a:t>我跌跌又撞撞 </a:t>
            </a:r>
            <a:br/>
            <a:r>
              <a:t>是你扶我站起來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42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443" name="Subtitle 5"/>
          <p:cNvSpPr txBox="1">
            <a:spLocks noGrp="1"/>
          </p:cNvSpPr>
          <p:nvPr>
            <p:ph type="body" sz="quarter" idx="1"/>
          </p:nvPr>
        </p:nvSpPr>
        <p:spPr>
          <a:xfrm>
            <a:off x="914400" y="5194300"/>
            <a:ext cx="7543800" cy="1505149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defRPr sz="3000">
                <a:solidFill>
                  <a:srgbClr val="1B167D"/>
                </a:solidFill>
                <a:effectLst>
                  <a:outerShdw blurRad="50800" dist="39000" dir="5460000" rotWithShape="0">
                    <a:srgbClr val="000000">
                      <a:alpha val="38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 was covered in wounds, </a:t>
            </a:r>
          </a:p>
          <a:p>
            <a:pPr>
              <a:lnSpc>
                <a:spcPct val="90000"/>
              </a:lnSpc>
              <a:spcBef>
                <a:spcPts val="0"/>
              </a:spcBef>
              <a:defRPr sz="3000">
                <a:solidFill>
                  <a:srgbClr val="1B167D"/>
                </a:solidFill>
                <a:effectLst>
                  <a:outerShdw blurRad="50800" dist="39000" dir="5460000" rotWithShape="0">
                    <a:srgbClr val="000000">
                      <a:alpha val="38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You picked me up.</a:t>
            </a:r>
          </a:p>
          <a:p>
            <a:pPr>
              <a:lnSpc>
                <a:spcPct val="90000"/>
              </a:lnSpc>
              <a:spcBef>
                <a:spcPts val="0"/>
              </a:spcBef>
              <a:defRPr sz="3000">
                <a:solidFill>
                  <a:srgbClr val="1B167D"/>
                </a:solidFill>
                <a:effectLst>
                  <a:outerShdw blurRad="50800" dist="39000" dir="5460000" rotWithShape="0">
                    <a:srgbClr val="000000">
                      <a:alpha val="38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 woke up in Your arms.</a:t>
            </a:r>
          </a:p>
        </p:txBody>
      </p:sp>
      <p:pic>
        <p:nvPicPr>
          <p:cNvPr id="3444" name="Picture 2" descr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712" y="158750"/>
            <a:ext cx="2097088" cy="2127250"/>
          </a:xfrm>
          <a:prstGeom prst="rect">
            <a:avLst/>
          </a:prstGeom>
          <a:ln w="12700">
            <a:miter lim="400000"/>
          </a:ln>
        </p:spPr>
      </p:pic>
      <p:sp>
        <p:nvSpPr>
          <p:cNvPr id="3445" name="Title 3"/>
          <p:cNvSpPr txBox="1">
            <a:spLocks noGrp="1"/>
          </p:cNvSpPr>
          <p:nvPr>
            <p:ph type="title"/>
          </p:nvPr>
        </p:nvSpPr>
        <p:spPr>
          <a:xfrm>
            <a:off x="597071" y="622300"/>
            <a:ext cx="8534401" cy="4408389"/>
          </a:xfrm>
          <a:prstGeom prst="rect">
            <a:avLst/>
          </a:prstGeom>
        </p:spPr>
        <p:txBody>
          <a:bodyPr/>
          <a:lstStyle/>
          <a:p>
            <a:pPr>
              <a:defRPr sz="6200">
                <a:ln w="9525" cap="flat">
                  <a:solidFill>
                    <a:srgbClr val="00B050"/>
                  </a:solidFill>
                  <a:prstDash val="solid"/>
                  <a:round/>
                </a:ln>
                <a:solidFill>
                  <a:srgbClr val="A614C7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我滿身是傷痕 </a:t>
            </a:r>
            <a:br/>
            <a:r>
              <a:t>你將我抱起來</a:t>
            </a:r>
            <a:br/>
            <a:r>
              <a:t>我在你的懷中甦醒過來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47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448" name="Subtitle 5"/>
          <p:cNvSpPr txBox="1">
            <a:spLocks noGrp="1"/>
          </p:cNvSpPr>
          <p:nvPr>
            <p:ph type="body" sz="half" idx="1"/>
          </p:nvPr>
        </p:nvSpPr>
        <p:spPr>
          <a:xfrm>
            <a:off x="914400" y="5043884"/>
            <a:ext cx="7543800" cy="1731021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spcBef>
                <a:spcPts val="0"/>
              </a:spcBef>
              <a:defRPr sz="3000">
                <a:solidFill>
                  <a:srgbClr val="1B167D"/>
                </a:solidFill>
                <a:effectLst>
                  <a:outerShdw blurRad="50800" dist="39000" dir="5460000" rotWithShape="0">
                    <a:srgbClr val="000000">
                      <a:alpha val="38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Love of Jesus healed my soul</a:t>
            </a:r>
          </a:p>
          <a:p>
            <a:pPr>
              <a:lnSpc>
                <a:spcPct val="90000"/>
              </a:lnSpc>
              <a:spcBef>
                <a:spcPts val="0"/>
              </a:spcBef>
              <a:defRPr sz="3000">
                <a:solidFill>
                  <a:srgbClr val="1B167D"/>
                </a:solidFill>
                <a:effectLst>
                  <a:outerShdw blurRad="50800" dist="39000" dir="5460000" rotWithShape="0">
                    <a:srgbClr val="000000">
                      <a:alpha val="38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Broken life made whole.</a:t>
            </a:r>
          </a:p>
          <a:p>
            <a:pPr>
              <a:lnSpc>
                <a:spcPct val="90000"/>
              </a:lnSpc>
              <a:spcBef>
                <a:spcPts val="0"/>
              </a:spcBef>
              <a:defRPr sz="3000">
                <a:solidFill>
                  <a:srgbClr val="1B167D"/>
                </a:solidFill>
                <a:effectLst>
                  <a:outerShdw blurRad="50800" dist="39000" dir="5460000" rotWithShape="0">
                    <a:srgbClr val="000000">
                      <a:alpha val="38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Bright hope rekindled my spirit </a:t>
            </a:r>
          </a:p>
          <a:p>
            <a:pPr>
              <a:lnSpc>
                <a:spcPct val="90000"/>
              </a:lnSpc>
              <a:spcBef>
                <a:spcPts val="0"/>
              </a:spcBef>
              <a:defRPr sz="3000">
                <a:solidFill>
                  <a:srgbClr val="1B167D"/>
                </a:solidFill>
                <a:effectLst>
                  <a:outerShdw blurRad="50800" dist="39000" dir="5460000" rotWithShape="0">
                    <a:srgbClr val="000000">
                      <a:alpha val="38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Boldly open myself up anew.</a:t>
            </a:r>
          </a:p>
        </p:txBody>
      </p:sp>
      <p:sp>
        <p:nvSpPr>
          <p:cNvPr id="3449" name="Title 3"/>
          <p:cNvSpPr txBox="1">
            <a:spLocks noGrp="1"/>
          </p:cNvSpPr>
          <p:nvPr>
            <p:ph type="title"/>
          </p:nvPr>
        </p:nvSpPr>
        <p:spPr>
          <a:xfrm>
            <a:off x="597071" y="622300"/>
            <a:ext cx="8534401" cy="4408389"/>
          </a:xfrm>
          <a:prstGeom prst="rect">
            <a:avLst/>
          </a:prstGeom>
        </p:spPr>
        <p:txBody>
          <a:bodyPr/>
          <a:lstStyle/>
          <a:p>
            <a:pPr defTabSz="896111">
              <a:defRPr sz="6076">
                <a:ln w="9525" cap="flat">
                  <a:solidFill>
                    <a:srgbClr val="00B050"/>
                  </a:solidFill>
                  <a:prstDash val="solid"/>
                  <a:round/>
                </a:ln>
                <a:solidFill>
                  <a:srgbClr val="A614C7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耶穌的爱醫治了我的心</a:t>
            </a:r>
            <a:br/>
            <a:r>
              <a:t>破碎的生命完整起來</a:t>
            </a:r>
            <a:br/>
            <a:r>
              <a:t>心中又燃起光明的期待</a:t>
            </a:r>
            <a:br/>
            <a:r>
              <a:t>再一次勇敢將自己敞開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51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452" name="Subtitle 5"/>
          <p:cNvSpPr txBox="1">
            <a:spLocks noGrp="1"/>
          </p:cNvSpPr>
          <p:nvPr>
            <p:ph type="body" sz="quarter" idx="1"/>
          </p:nvPr>
        </p:nvSpPr>
        <p:spPr>
          <a:xfrm>
            <a:off x="914400" y="5194300"/>
            <a:ext cx="7543800" cy="1597819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defTabSz="868680">
              <a:lnSpc>
                <a:spcPct val="90000"/>
              </a:lnSpc>
              <a:spcBef>
                <a:spcPts val="0"/>
              </a:spcBef>
              <a:defRPr sz="2850">
                <a:solidFill>
                  <a:srgbClr val="1B167D"/>
                </a:solidFill>
                <a:effectLst>
                  <a:outerShdw blurRad="48260" dist="37050" dir="5460000" rotWithShape="0">
                    <a:srgbClr val="000000">
                      <a:alpha val="38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Oh, Love of Jesus, strengthen my heart</a:t>
            </a:r>
          </a:p>
          <a:p>
            <a:pPr defTabSz="868680">
              <a:lnSpc>
                <a:spcPct val="90000"/>
              </a:lnSpc>
              <a:spcBef>
                <a:spcPts val="0"/>
              </a:spcBef>
              <a:defRPr sz="2850">
                <a:solidFill>
                  <a:srgbClr val="1B167D"/>
                </a:solidFill>
                <a:effectLst>
                  <a:outerShdw blurRad="48260" dist="37050" dir="5460000" rotWithShape="0">
                    <a:srgbClr val="000000">
                      <a:alpha val="38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Let the wings of faith soar </a:t>
            </a:r>
          </a:p>
          <a:p>
            <a:pPr defTabSz="868680">
              <a:lnSpc>
                <a:spcPct val="90000"/>
              </a:lnSpc>
              <a:spcBef>
                <a:spcPts val="0"/>
              </a:spcBef>
              <a:defRPr sz="2850">
                <a:solidFill>
                  <a:srgbClr val="1B167D"/>
                </a:solidFill>
                <a:effectLst>
                  <a:outerShdw blurRad="48260" dist="37050" dir="5460000" rotWithShape="0">
                    <a:srgbClr val="000000">
                      <a:alpha val="38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Over every mountain and valley</a:t>
            </a:r>
          </a:p>
          <a:p>
            <a:pPr defTabSz="868680">
              <a:lnSpc>
                <a:spcPct val="90000"/>
              </a:lnSpc>
              <a:spcBef>
                <a:spcPts val="0"/>
              </a:spcBef>
              <a:defRPr sz="2850">
                <a:solidFill>
                  <a:srgbClr val="1B167D"/>
                </a:solidFill>
                <a:effectLst>
                  <a:outerShdw blurRad="48260" dist="37050" dir="5460000" rotWithShape="0">
                    <a:srgbClr val="000000">
                      <a:alpha val="38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Thank you Jesus for healing Love!</a:t>
            </a:r>
          </a:p>
        </p:txBody>
      </p:sp>
      <p:sp>
        <p:nvSpPr>
          <p:cNvPr id="3453" name="Title 3"/>
          <p:cNvSpPr txBox="1">
            <a:spLocks noGrp="1"/>
          </p:cNvSpPr>
          <p:nvPr>
            <p:ph type="title"/>
          </p:nvPr>
        </p:nvSpPr>
        <p:spPr>
          <a:xfrm>
            <a:off x="597071" y="622300"/>
            <a:ext cx="8534401" cy="4408389"/>
          </a:xfrm>
          <a:prstGeom prst="rect">
            <a:avLst/>
          </a:prstGeom>
        </p:spPr>
        <p:txBody>
          <a:bodyPr/>
          <a:lstStyle/>
          <a:p>
            <a:pPr defTabSz="896111">
              <a:defRPr sz="6076">
                <a:ln w="9525" cap="flat">
                  <a:solidFill>
                    <a:srgbClr val="00B050"/>
                  </a:solidFill>
                  <a:prstDash val="solid"/>
                  <a:round/>
                </a:ln>
                <a:solidFill>
                  <a:srgbClr val="A614C7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耶穌的愛剛強了我的心 </a:t>
            </a:r>
            <a:br/>
            <a:r>
              <a:t>信心的翅膀再飛起來</a:t>
            </a:r>
            <a:br/>
            <a:r>
              <a:t>飛越每一座高山和低谷</a:t>
            </a:r>
            <a:br/>
            <a:r>
              <a:t>感謝耶穌 醫治的愛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5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456" name="Subtitle 5"/>
          <p:cNvSpPr txBox="1">
            <a:spLocks noGrp="1"/>
          </p:cNvSpPr>
          <p:nvPr>
            <p:ph type="body" sz="quarter" idx="1"/>
          </p:nvPr>
        </p:nvSpPr>
        <p:spPr>
          <a:xfrm>
            <a:off x="914400" y="5194300"/>
            <a:ext cx="7543800" cy="1505149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defRPr sz="3000">
                <a:solidFill>
                  <a:srgbClr val="1B167D"/>
                </a:solidFill>
                <a:effectLst>
                  <a:outerShdw blurRad="50800" dist="39000" dir="5460000" rotWithShape="0">
                    <a:srgbClr val="000000">
                      <a:alpha val="38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Out of deep valley You led me.</a:t>
            </a:r>
          </a:p>
          <a:p>
            <a:pPr>
              <a:lnSpc>
                <a:spcPct val="90000"/>
              </a:lnSpc>
              <a:spcBef>
                <a:spcPts val="0"/>
              </a:spcBef>
              <a:defRPr sz="3000">
                <a:solidFill>
                  <a:srgbClr val="1B167D"/>
                </a:solidFill>
                <a:effectLst>
                  <a:outerShdw blurRad="50800" dist="39000" dir="5460000" rotWithShape="0">
                    <a:srgbClr val="000000">
                      <a:alpha val="38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 stumbled and tumbled, </a:t>
            </a:r>
          </a:p>
          <a:p>
            <a:pPr>
              <a:lnSpc>
                <a:spcPct val="90000"/>
              </a:lnSpc>
              <a:spcBef>
                <a:spcPts val="0"/>
              </a:spcBef>
              <a:defRPr sz="3000">
                <a:solidFill>
                  <a:srgbClr val="1B167D"/>
                </a:solidFill>
                <a:effectLst>
                  <a:outerShdw blurRad="50800" dist="39000" dir="5460000" rotWithShape="0">
                    <a:srgbClr val="000000">
                      <a:alpha val="38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You helped me stand up.</a:t>
            </a:r>
          </a:p>
        </p:txBody>
      </p:sp>
      <p:pic>
        <p:nvPicPr>
          <p:cNvPr id="3457" name="Picture 2" descr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712" y="158750"/>
            <a:ext cx="2097088" cy="2127250"/>
          </a:xfrm>
          <a:prstGeom prst="rect">
            <a:avLst/>
          </a:prstGeom>
          <a:ln w="12700">
            <a:miter lim="400000"/>
          </a:ln>
        </p:spPr>
      </p:pic>
      <p:sp>
        <p:nvSpPr>
          <p:cNvPr id="3458" name="Title 3"/>
          <p:cNvSpPr txBox="1">
            <a:spLocks noGrp="1"/>
          </p:cNvSpPr>
          <p:nvPr>
            <p:ph type="title"/>
          </p:nvPr>
        </p:nvSpPr>
        <p:spPr>
          <a:xfrm>
            <a:off x="597071" y="622300"/>
            <a:ext cx="8534401" cy="4408389"/>
          </a:xfrm>
          <a:prstGeom prst="rect">
            <a:avLst/>
          </a:prstGeom>
        </p:spPr>
        <p:txBody>
          <a:bodyPr/>
          <a:lstStyle/>
          <a:p>
            <a:pPr defTabSz="896111">
              <a:defRPr sz="6076">
                <a:ln w="9525" cap="flat">
                  <a:solidFill>
                    <a:srgbClr val="00B050"/>
                  </a:solidFill>
                  <a:prstDash val="solid"/>
                  <a:round/>
                </a:ln>
                <a:solidFill>
                  <a:srgbClr val="A614C7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在泥濘深谷中 </a:t>
            </a:r>
            <a:br/>
            <a:r>
              <a:t>你領我走出來</a:t>
            </a:r>
            <a:br/>
            <a:r>
              <a:t>我跌跌又撞撞 </a:t>
            </a:r>
            <a:br/>
            <a:r>
              <a:t>是你扶我站起來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60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461" name="Subtitle 5"/>
          <p:cNvSpPr txBox="1">
            <a:spLocks noGrp="1"/>
          </p:cNvSpPr>
          <p:nvPr>
            <p:ph type="body" sz="quarter" idx="1"/>
          </p:nvPr>
        </p:nvSpPr>
        <p:spPr>
          <a:xfrm>
            <a:off x="914400" y="5194300"/>
            <a:ext cx="7543800" cy="1505149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defRPr sz="3000">
                <a:solidFill>
                  <a:srgbClr val="1B167D"/>
                </a:solidFill>
                <a:effectLst>
                  <a:outerShdw blurRad="50800" dist="39000" dir="5460000" rotWithShape="0">
                    <a:srgbClr val="000000">
                      <a:alpha val="38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 was covered in wounds, </a:t>
            </a:r>
          </a:p>
          <a:p>
            <a:pPr>
              <a:lnSpc>
                <a:spcPct val="90000"/>
              </a:lnSpc>
              <a:spcBef>
                <a:spcPts val="0"/>
              </a:spcBef>
              <a:defRPr sz="3000">
                <a:solidFill>
                  <a:srgbClr val="1B167D"/>
                </a:solidFill>
                <a:effectLst>
                  <a:outerShdw blurRad="50800" dist="39000" dir="5460000" rotWithShape="0">
                    <a:srgbClr val="000000">
                      <a:alpha val="38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You picked me up.</a:t>
            </a:r>
          </a:p>
          <a:p>
            <a:pPr>
              <a:lnSpc>
                <a:spcPct val="90000"/>
              </a:lnSpc>
              <a:spcBef>
                <a:spcPts val="0"/>
              </a:spcBef>
              <a:defRPr sz="3000">
                <a:solidFill>
                  <a:srgbClr val="1B167D"/>
                </a:solidFill>
                <a:effectLst>
                  <a:outerShdw blurRad="50800" dist="39000" dir="5460000" rotWithShape="0">
                    <a:srgbClr val="000000">
                      <a:alpha val="38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 woke up in Your arms.</a:t>
            </a:r>
          </a:p>
        </p:txBody>
      </p:sp>
      <p:pic>
        <p:nvPicPr>
          <p:cNvPr id="3462" name="Picture 2" descr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712" y="158750"/>
            <a:ext cx="2097088" cy="2127250"/>
          </a:xfrm>
          <a:prstGeom prst="rect">
            <a:avLst/>
          </a:prstGeom>
          <a:ln w="12700">
            <a:miter lim="400000"/>
          </a:ln>
        </p:spPr>
      </p:pic>
      <p:sp>
        <p:nvSpPr>
          <p:cNvPr id="3463" name="Title 3"/>
          <p:cNvSpPr txBox="1">
            <a:spLocks noGrp="1"/>
          </p:cNvSpPr>
          <p:nvPr>
            <p:ph type="title"/>
          </p:nvPr>
        </p:nvSpPr>
        <p:spPr>
          <a:xfrm>
            <a:off x="597071" y="622300"/>
            <a:ext cx="8534401" cy="4408389"/>
          </a:xfrm>
          <a:prstGeom prst="rect">
            <a:avLst/>
          </a:prstGeom>
        </p:spPr>
        <p:txBody>
          <a:bodyPr/>
          <a:lstStyle/>
          <a:p>
            <a:pPr>
              <a:defRPr sz="6200">
                <a:ln w="9525" cap="flat">
                  <a:solidFill>
                    <a:srgbClr val="00B050"/>
                  </a:solidFill>
                  <a:prstDash val="solid"/>
                  <a:round/>
                </a:ln>
                <a:solidFill>
                  <a:srgbClr val="A614C7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我滿身是傷痕 </a:t>
            </a:r>
            <a:br/>
            <a:r>
              <a:t>你將我抱起來</a:t>
            </a:r>
            <a:br/>
            <a:r>
              <a:t>我在你的懷中甦醒過來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6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466" name="Subtitle 5"/>
          <p:cNvSpPr txBox="1">
            <a:spLocks noGrp="1"/>
          </p:cNvSpPr>
          <p:nvPr>
            <p:ph type="body" sz="half" idx="1"/>
          </p:nvPr>
        </p:nvSpPr>
        <p:spPr>
          <a:xfrm>
            <a:off x="914400" y="5043884"/>
            <a:ext cx="7543800" cy="1731021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spcBef>
                <a:spcPts val="0"/>
              </a:spcBef>
              <a:defRPr sz="3000">
                <a:solidFill>
                  <a:srgbClr val="1B167D"/>
                </a:solidFill>
                <a:effectLst>
                  <a:outerShdw blurRad="50800" dist="39000" dir="5460000" rotWithShape="0">
                    <a:srgbClr val="000000">
                      <a:alpha val="38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Love of Jesus healed my soul</a:t>
            </a:r>
          </a:p>
          <a:p>
            <a:pPr>
              <a:lnSpc>
                <a:spcPct val="90000"/>
              </a:lnSpc>
              <a:spcBef>
                <a:spcPts val="0"/>
              </a:spcBef>
              <a:defRPr sz="3000">
                <a:solidFill>
                  <a:srgbClr val="1B167D"/>
                </a:solidFill>
                <a:effectLst>
                  <a:outerShdw blurRad="50800" dist="39000" dir="5460000" rotWithShape="0">
                    <a:srgbClr val="000000">
                      <a:alpha val="38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Broken life made whole.</a:t>
            </a:r>
          </a:p>
          <a:p>
            <a:pPr>
              <a:lnSpc>
                <a:spcPct val="90000"/>
              </a:lnSpc>
              <a:spcBef>
                <a:spcPts val="0"/>
              </a:spcBef>
              <a:defRPr sz="3000">
                <a:solidFill>
                  <a:srgbClr val="1B167D"/>
                </a:solidFill>
                <a:effectLst>
                  <a:outerShdw blurRad="50800" dist="39000" dir="5460000" rotWithShape="0">
                    <a:srgbClr val="000000">
                      <a:alpha val="38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Bright hope rekindled my spirit </a:t>
            </a:r>
          </a:p>
          <a:p>
            <a:pPr>
              <a:lnSpc>
                <a:spcPct val="90000"/>
              </a:lnSpc>
              <a:spcBef>
                <a:spcPts val="0"/>
              </a:spcBef>
              <a:defRPr sz="3000">
                <a:solidFill>
                  <a:srgbClr val="1B167D"/>
                </a:solidFill>
                <a:effectLst>
                  <a:outerShdw blurRad="50800" dist="39000" dir="5460000" rotWithShape="0">
                    <a:srgbClr val="000000">
                      <a:alpha val="38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Boldly open myself up anew.</a:t>
            </a:r>
          </a:p>
        </p:txBody>
      </p:sp>
      <p:sp>
        <p:nvSpPr>
          <p:cNvPr id="3467" name="Title 3"/>
          <p:cNvSpPr txBox="1">
            <a:spLocks noGrp="1"/>
          </p:cNvSpPr>
          <p:nvPr>
            <p:ph type="title"/>
          </p:nvPr>
        </p:nvSpPr>
        <p:spPr>
          <a:xfrm>
            <a:off x="597071" y="622300"/>
            <a:ext cx="8534401" cy="4408389"/>
          </a:xfrm>
          <a:prstGeom prst="rect">
            <a:avLst/>
          </a:prstGeom>
        </p:spPr>
        <p:txBody>
          <a:bodyPr/>
          <a:lstStyle/>
          <a:p>
            <a:pPr defTabSz="896111">
              <a:defRPr sz="6076">
                <a:ln w="9525" cap="flat">
                  <a:solidFill>
                    <a:srgbClr val="00B050"/>
                  </a:solidFill>
                  <a:prstDash val="solid"/>
                  <a:round/>
                </a:ln>
                <a:solidFill>
                  <a:srgbClr val="A614C7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耶穌的爱醫治了我的心</a:t>
            </a:r>
            <a:br/>
            <a:r>
              <a:t>破碎的生命完整起來</a:t>
            </a:r>
            <a:br/>
            <a:r>
              <a:t>心中又燃起光明的期待</a:t>
            </a:r>
            <a:br/>
            <a:r>
              <a:t>再一次勇敢將自己敞開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69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470" name="Subtitle 5"/>
          <p:cNvSpPr txBox="1">
            <a:spLocks noGrp="1"/>
          </p:cNvSpPr>
          <p:nvPr>
            <p:ph type="body" sz="quarter" idx="1"/>
          </p:nvPr>
        </p:nvSpPr>
        <p:spPr>
          <a:xfrm>
            <a:off x="914400" y="5194300"/>
            <a:ext cx="7543800" cy="1597819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defTabSz="868680">
              <a:lnSpc>
                <a:spcPct val="90000"/>
              </a:lnSpc>
              <a:spcBef>
                <a:spcPts val="0"/>
              </a:spcBef>
              <a:defRPr sz="2850">
                <a:solidFill>
                  <a:srgbClr val="1B167D"/>
                </a:solidFill>
                <a:effectLst>
                  <a:outerShdw blurRad="48260" dist="37050" dir="5460000" rotWithShape="0">
                    <a:srgbClr val="000000">
                      <a:alpha val="38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Oh, Love of Jesus, strengthen my heart</a:t>
            </a:r>
          </a:p>
          <a:p>
            <a:pPr defTabSz="868680">
              <a:lnSpc>
                <a:spcPct val="90000"/>
              </a:lnSpc>
              <a:spcBef>
                <a:spcPts val="0"/>
              </a:spcBef>
              <a:defRPr sz="2850">
                <a:solidFill>
                  <a:srgbClr val="1B167D"/>
                </a:solidFill>
                <a:effectLst>
                  <a:outerShdw blurRad="48260" dist="37050" dir="5460000" rotWithShape="0">
                    <a:srgbClr val="000000">
                      <a:alpha val="38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Let the wings of faith soar </a:t>
            </a:r>
          </a:p>
          <a:p>
            <a:pPr defTabSz="868680">
              <a:lnSpc>
                <a:spcPct val="90000"/>
              </a:lnSpc>
              <a:spcBef>
                <a:spcPts val="0"/>
              </a:spcBef>
              <a:defRPr sz="2850">
                <a:solidFill>
                  <a:srgbClr val="1B167D"/>
                </a:solidFill>
                <a:effectLst>
                  <a:outerShdw blurRad="48260" dist="37050" dir="5460000" rotWithShape="0">
                    <a:srgbClr val="000000">
                      <a:alpha val="38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Over every mountain and valley</a:t>
            </a:r>
          </a:p>
          <a:p>
            <a:pPr defTabSz="868680">
              <a:lnSpc>
                <a:spcPct val="90000"/>
              </a:lnSpc>
              <a:spcBef>
                <a:spcPts val="0"/>
              </a:spcBef>
              <a:defRPr sz="2850">
                <a:solidFill>
                  <a:srgbClr val="1B167D"/>
                </a:solidFill>
                <a:effectLst>
                  <a:outerShdw blurRad="48260" dist="37050" dir="5460000" rotWithShape="0">
                    <a:srgbClr val="000000">
                      <a:alpha val="38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Thank you Jesus for healing Love!</a:t>
            </a:r>
          </a:p>
        </p:txBody>
      </p:sp>
      <p:sp>
        <p:nvSpPr>
          <p:cNvPr id="3471" name="Title 3"/>
          <p:cNvSpPr txBox="1">
            <a:spLocks noGrp="1"/>
          </p:cNvSpPr>
          <p:nvPr>
            <p:ph type="title"/>
          </p:nvPr>
        </p:nvSpPr>
        <p:spPr>
          <a:xfrm>
            <a:off x="597071" y="622300"/>
            <a:ext cx="8534401" cy="4408389"/>
          </a:xfrm>
          <a:prstGeom prst="rect">
            <a:avLst/>
          </a:prstGeom>
        </p:spPr>
        <p:txBody>
          <a:bodyPr/>
          <a:lstStyle/>
          <a:p>
            <a:pPr defTabSz="896111">
              <a:defRPr sz="6076">
                <a:ln w="9525" cap="flat">
                  <a:solidFill>
                    <a:srgbClr val="00B050"/>
                  </a:solidFill>
                  <a:prstDash val="solid"/>
                  <a:round/>
                </a:ln>
                <a:solidFill>
                  <a:srgbClr val="A614C7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耶穌的愛剛強了我的心 </a:t>
            </a:r>
            <a:br/>
            <a:r>
              <a:t>信心的翅膀再飛起來</a:t>
            </a:r>
            <a:br/>
            <a:r>
              <a:t>飛越每一座高山和低谷</a:t>
            </a:r>
            <a:br/>
            <a:r>
              <a:t>感謝耶穌 醫治的愛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290</Words>
  <Application>Microsoft Macintosh PowerPoint</Application>
  <PresentationFormat>On-screen Show (4:3)</PresentationFormat>
  <Paragraphs>46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Impact</vt:lpstr>
      <vt:lpstr>Times New Roman</vt:lpstr>
      <vt:lpstr>Office Theme</vt:lpstr>
      <vt:lpstr>PowerPoint Presentation</vt:lpstr>
      <vt:lpstr>在泥濘深谷中  你領我走出來 我跌跌又撞撞  是你扶我站起來</vt:lpstr>
      <vt:lpstr>我滿身是傷痕  你將我抱起來 我在你的懷中甦醒過來</vt:lpstr>
      <vt:lpstr>耶穌的爱醫治了我的心 破碎的生命完整起來 心中又燃起光明的期待 再一次勇敢將自己敞開</vt:lpstr>
      <vt:lpstr>耶穌的愛剛強了我的心  信心的翅膀再飛起來 飛越每一座高山和低谷 感謝耶穌 醫治的愛</vt:lpstr>
      <vt:lpstr>在泥濘深谷中  你領我走出來 我跌跌又撞撞  是你扶我站起來</vt:lpstr>
      <vt:lpstr>我滿身是傷痕  你將我抱起來 我在你的懷中甦醒過來</vt:lpstr>
      <vt:lpstr>耶穌的爱醫治了我的心 破碎的生命完整起來 心中又燃起光明的期待 再一次勇敢將自己敞開</vt:lpstr>
      <vt:lpstr>耶穌的愛剛強了我的心  信心的翅膀再飛起來 飛越每一座高山和低谷 感謝耶穌 醫治的愛</vt:lpstr>
      <vt:lpstr>耶穌的爱醫治了我的心 破碎的生命完整起來 心中又燃起光明的期待 再一次勇敢將自己敞開</vt:lpstr>
      <vt:lpstr>耶穌的愛剛強了我的心  信心的翅膀再飛起來 飛越每一座高山和低谷 感謝耶穌 醫治的愛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Fan, Shenghua</dc:creator>
  <cp:lastModifiedBy>Fan, Shenghua</cp:lastModifiedBy>
  <cp:revision>1</cp:revision>
  <dcterms:created xsi:type="dcterms:W3CDTF">2022-11-15T20:16:18Z</dcterms:created>
  <dcterms:modified xsi:type="dcterms:W3CDTF">2022-11-15T20:18:06Z</dcterms:modified>
</cp:coreProperties>
</file>